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x-non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A35"/>
    <a:srgbClr val="6EB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>
        <p:scale>
          <a:sx n="109" d="100"/>
          <a:sy n="109" d="100"/>
        </p:scale>
        <p:origin x="-54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0D519BA-EA8C-F521-891D-7FC3BAEA32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52BC5B-B1EC-5C01-62CE-74760D97E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527" y="218317"/>
            <a:ext cx="5500255" cy="1991483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1E3A3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9451664-1DCC-B47A-14F5-922EA01EC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27" y="2272039"/>
            <a:ext cx="5500255" cy="1241822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455C644-7FFA-6A1C-A7B7-301BCD7F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6C003E-5EE0-6A76-E8C3-8C878FD1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73F640B-DFCC-F4BD-11D3-352AF09F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9926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660114-FF89-E724-1DF9-7D306CCE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6B67453-7702-3116-E468-2405F95F6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DF5AD1-2B3C-ACE1-3184-3787E3BD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5E7A0D-E3DC-42FF-32CD-E21A4EB5B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FDBC1E8-2A94-8E95-2A5F-5F29EAAD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7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4DA0092-08E5-A1B9-2809-5FC1CD01D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AE98257-3E60-5DC6-2127-E6537183F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4BE0D44-4D2B-A064-C474-FB83180B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0081CC-75D6-B2AD-9362-1041DA4C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D6D119-C3FB-6D52-97BE-AC28455B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604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716B38-AE2D-DAFC-1085-3A20E0E73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833" y="335972"/>
            <a:ext cx="7886700" cy="349611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B7D7D9-CBD1-A812-640F-330958F6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85A793-AF98-0D28-5E0E-F7591443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1949F6-7DEA-0781-B465-ECBAD24FC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F07DDE-8422-D157-9E4D-06F4631A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71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C4E25-EFE4-D23F-8D7F-28B1DE33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3EF238-5C6C-BA7A-AFB7-292244C5D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C55378-F7FC-324F-DF1B-5113F547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1606CD-2777-737C-8D90-A6EF3085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38701A6-F074-0C05-E3C6-E001F89E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79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FA4BBB-2196-6982-F350-4AC7180A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248BBD-79EA-CCEA-0FFC-A3738FC1C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4F9D59-C30A-6A38-6967-768FE1140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DE3E83-050C-E0CE-4EBA-E3219591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91511A-A510-C987-05FF-8405E7F0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06EE905-253D-8036-1CCB-2FDA63D4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65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2198DD-E937-A381-BAEE-E37FBF3EB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5B840E-34A0-BDCF-BD4C-34AB0F8D4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CD192A9-8A56-2CDA-27B0-6499A037C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C943454-C0DB-FDEA-14BD-52B59514A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20DD708-FC22-CB72-8BB9-7FE61B499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B6E2E56-5135-6037-90C3-CB257825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115E7C9-623D-2900-5788-E4514DC8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63C4D63-E399-BA85-F33D-E39EFFB6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943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47BCCD-9CCF-259D-B104-9DF0641B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B735207-6C50-6B33-9B68-A298D135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FA2CFF-204C-E877-CEBA-7FE6F182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EFA8423-0BBF-53B5-385A-C792DE27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210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2742C0E-8760-F1FF-0883-C7854B1E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5B4034F-8CAC-EBC3-8123-80CBA742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C39120C-2C7C-2C9F-3BE6-4926086F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773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BCD1D1-9CF3-8B2D-8D28-D0879E90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31883F-23AB-EDF4-2835-BE86B254D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17F370-E56A-A0BD-E521-3E3A0DB11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7DC30E-487D-1DC4-3BB3-C8B6FF4E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D5B7A71-177D-879F-32F1-CD06BB92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1359C3-A280-C6B0-B464-7F16DA66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09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3609FE-00B0-AC4B-03B9-788692AF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69250AC-0A4F-9942-F746-465EC186C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55EA89C-9D32-74C9-33B8-3D76C26D9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2F539AD-A1A9-DD17-114B-CB2DFA40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C658A41-3348-C5E6-E4FD-86B05625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83FC33-ABEE-03E5-CA86-699F9A4B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77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B88A532-4818-30B4-3B98-2BC500F8385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691670-2113-A38E-9079-47A7EBA4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41" y="218426"/>
            <a:ext cx="7886700" cy="34961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F7DEDEF-6C45-0C23-91EE-1A98FFA02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/>
            <a:r>
              <a:rPr lang="ru-RU" dirty="0"/>
              <a:t>Пятый уровень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9F35B0-2322-1314-25EA-7F96960E4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CFC8-5CF9-4F73-A17F-8F338C8051F7}" type="datetimeFigureOut">
              <a:rPr lang="x-none" smtClean="0"/>
              <a:pPr/>
              <a:t>27.03.2023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6108D3-F6B0-ABFB-A435-736894B10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EFF11E-E238-84E2-D21B-AA01E5C8E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B818-1E6C-48ED-9CF5-A572A509B1E3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884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1E3A3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1E3A3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1E3A3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1E3A3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E3A3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rgbClr val="1E3A3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0339"/>
            <a:ext cx="9143999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>
                <a:latin typeface="Arial" pitchFamily="34" charset="0"/>
                <a:cs typeface="Arial" pitchFamily="34" charset="0"/>
              </a:rPr>
              <a:t>Ферментативная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активность представителей порядка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Flavobacteriales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выделенных из респираторных образцов пациентов с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муковисцидозом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Зубова </a:t>
            </a:r>
            <a:r>
              <a:rPr lang="ru-RU" dirty="0">
                <a:latin typeface="Arial" pitchFamily="34" charset="0"/>
                <a:cs typeface="Arial" pitchFamily="34" charset="0"/>
              </a:rPr>
              <a:t>К.В., Глинская Е.В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., СГУ, Саратов; Кондратенко О.В,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СамГМУ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Самара;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zubovaksushechka@mail.ru</a:t>
            </a:r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" y="817582"/>
            <a:ext cx="91440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Arial" pitchFamily="34" charset="0"/>
                <a:cs typeface="Arial" pitchFamily="34" charset="0"/>
              </a:rPr>
              <a:t>Финансирование отсутствует.</a:t>
            </a: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Цель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проанализировать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ферментативную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активность представителей порядка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Flavobacteriales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выделенных из мокроты пациентов 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муковисцидозом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Методы: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дифференциально-диагностическ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среды, планшетные тест-системы, метод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ПЦР.</a:t>
            </a: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Результаты: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проанализирована активность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37 штаммов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бактерий родов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Chryseobacterium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Elizabethkingia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Empedobacter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результаты представлены в таблице.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.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2" y="3640503"/>
            <a:ext cx="1879172" cy="10787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3" y="4751405"/>
            <a:ext cx="195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Рисунок 1 – Визуализация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ПЦР-продукта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гена гемолизина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79" y="3649582"/>
            <a:ext cx="1089502" cy="1078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17662" y="4750520"/>
            <a:ext cx="143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Рисунок 2 –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Липазная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активность штаммов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28820"/>
              </p:ext>
            </p:extLst>
          </p:nvPr>
        </p:nvGraphicFramePr>
        <p:xfrm>
          <a:off x="87356" y="2226243"/>
          <a:ext cx="8959824" cy="136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5998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80555">
                <a:tc gridSpan="9"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Ферменты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Гены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063"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Уреаза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Желатиназа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Плазмокоагулаза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Фибринолизин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Липаза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Гемолизин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Лизиндегидрогеназа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Аргининдегидрогеназа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Триптофаназа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Нейраминидаза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Гиалуронидаза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Коллагеназа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Эластаза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Уреаза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latin typeface="Arial" pitchFamily="34" charset="0"/>
                          <a:cs typeface="Arial" pitchFamily="34" charset="0"/>
                        </a:rPr>
                        <a:t>Фосфолипаза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Гемолизин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2098">
                <a:tc gridSpan="16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Количество штаммов с положительным результатом, %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721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8052" y="3640503"/>
            <a:ext cx="44429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Выводы: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представители порядка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Flavobacteriales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продуцируют широкий спектр ферментов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являющихся факторами </a:t>
            </a:r>
            <a:r>
              <a:rPr lang="ru-RU" dirty="0">
                <a:latin typeface="Arial" pitchFamily="34" charset="0"/>
                <a:cs typeface="Arial" pitchFamily="34" charset="0"/>
              </a:rPr>
              <a:t>патогенности,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что позволяет рассматривать их в качестве потенциальных возбудителей при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муковисцидозе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646" y="3658662"/>
            <a:ext cx="914185" cy="10697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75864" y="4751405"/>
            <a:ext cx="1968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Рисунок 3 – Планшетные тест-системы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4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008C6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165</Words>
  <Application>Microsoft Office PowerPoint</Application>
  <PresentationFormat>Экран (16:9)</PresentationFormat>
  <Paragraphs>57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Kirill</cp:lastModifiedBy>
  <cp:revision>14</cp:revision>
  <dcterms:created xsi:type="dcterms:W3CDTF">2023-02-07T21:17:20Z</dcterms:created>
  <dcterms:modified xsi:type="dcterms:W3CDTF">2023-03-27T06:11:42Z</dcterms:modified>
</cp:coreProperties>
</file>